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3954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687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84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743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36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7425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0879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8288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488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9007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834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F4F50-1201-439D-B582-0ADA1EF3157B}" type="datetimeFigureOut">
              <a:rPr lang="nl-NL" smtClean="0"/>
              <a:t>21-2-2018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00838-4B3A-4E8E-A65C-48D4B959717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39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Over de streep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verslaving</a:t>
            </a:r>
          </a:p>
        </p:txBody>
      </p:sp>
    </p:spTree>
    <p:extLst>
      <p:ext uri="{BB962C8B-B14F-4D97-AF65-F5344CB8AC3E}">
        <p14:creationId xmlns:p14="http://schemas.microsoft.com/office/powerpoint/2010/main" val="3696045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De prijs van drank verhogen is een goed middel om alcoholgebruik tegen te gaan.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45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De leeftijd voor alcoholgebruik moet 16 zijn in plaats van 18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03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Zonder alcohol is het ook leuk om uit te gaan.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4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Iedereen kan aan de drugs geraken.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377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Ik ben misschien wel gameverslaafd. 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40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Net zoals op sigarettenpakjes het geval is, moet er op de etiketten van alcoholische dranken een waarschuwing staan.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3497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Een school moet een drugsgebruiker van school verwijderen.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090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Als je ouders drinken, ga je zelf ook eerder drinken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67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Als je stoer wilt doen moet je roken.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23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Bier drinken is veiliger dan een jointje roken.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132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Een minderjarige die opgepakt wordt wegens drugsbezit moet voor de jeugdrechter verschijnen.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17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Illegale drugs moet je eens proberen om te weten wat het is.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563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Met ouders valt goed over drugs te praten.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92D050"/>
                </a:solidFill>
              </a:rPr>
              <a:t>eens</a:t>
            </a:r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121691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l-NL" sz="8800" dirty="0">
                <a:solidFill>
                  <a:srgbClr val="FF0000"/>
                </a:solidFill>
              </a:rPr>
              <a:t>oneens</a:t>
            </a:r>
          </a:p>
        </p:txBody>
      </p:sp>
      <p:cxnSp>
        <p:nvCxnSpPr>
          <p:cNvPr id="12" name="Rechte verbindingslijn 11"/>
          <p:cNvCxnSpPr/>
          <p:nvPr/>
        </p:nvCxnSpPr>
        <p:spPr>
          <a:xfrm flipH="1">
            <a:off x="5576552" y="2034862"/>
            <a:ext cx="51516" cy="413411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3847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173</Words>
  <Application>Microsoft Office PowerPoint</Application>
  <PresentationFormat>Breedbeeld</PresentationFormat>
  <Paragraphs>41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Kantoorthema</vt:lpstr>
      <vt:lpstr>Over de streep</vt:lpstr>
      <vt:lpstr>Net zoals op sigarettenpakjes het geval is, moet er op de etiketten van alcoholische dranken een waarschuwing staan.</vt:lpstr>
      <vt:lpstr>Een school moet een drugsgebruiker van school verwijderen.</vt:lpstr>
      <vt:lpstr>Als je ouders drinken, ga je zelf ook eerder drinken</vt:lpstr>
      <vt:lpstr>Als je stoer wilt doen moet je roken.</vt:lpstr>
      <vt:lpstr>Bier drinken is veiliger dan een jointje roken.</vt:lpstr>
      <vt:lpstr>Een minderjarige die opgepakt wordt wegens drugsbezit moet voor de jeugdrechter verschijnen.</vt:lpstr>
      <vt:lpstr>Illegale drugs moet je eens proberen om te weten wat het is.</vt:lpstr>
      <vt:lpstr>Met ouders valt goed over drugs te praten.</vt:lpstr>
      <vt:lpstr>De prijs van drank verhogen is een goed middel om alcoholgebruik tegen te gaan.</vt:lpstr>
      <vt:lpstr>De leeftijd voor alcoholgebruik moet 16 zijn in plaats van 18</vt:lpstr>
      <vt:lpstr>Zonder alcohol is het ook leuk om uit te gaan.</vt:lpstr>
      <vt:lpstr>Iedereen kan aan de drugs geraken.</vt:lpstr>
      <vt:lpstr>Ik ben misschien wel gameverslaafd. </vt:lpstr>
    </vt:vector>
  </TitlesOfParts>
  <Company>Scholengemeenschap Were 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 de streep</dc:title>
  <dc:creator>Martine van Winkel</dc:creator>
  <cp:lastModifiedBy>Marianne Vermeer-de Leeuw</cp:lastModifiedBy>
  <cp:revision>3</cp:revision>
  <dcterms:created xsi:type="dcterms:W3CDTF">2017-03-03T13:40:22Z</dcterms:created>
  <dcterms:modified xsi:type="dcterms:W3CDTF">2018-02-21T11:22:04Z</dcterms:modified>
</cp:coreProperties>
</file>